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3"/>
  </p:notes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5F2B7-D354-4F8A-B42F-5BF881711CA9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C9AF7-E831-474C-BDDD-0C9D0B6277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257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905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7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3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952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1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5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2020-2021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0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3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2020-2021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cours SVT - Raymona Ghazal Khoury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86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18C6ECA-3FF5-1740-F144-2C384FA626E7}"/>
              </a:ext>
            </a:extLst>
          </p:cNvPr>
          <p:cNvSpPr/>
          <p:nvPr/>
        </p:nvSpPr>
        <p:spPr>
          <a:xfrm>
            <a:off x="2922998" y="304800"/>
            <a:ext cx="2876764" cy="100686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Hypothalamus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10686AB-F43B-32CB-E6B0-D3454C01C1D5}"/>
              </a:ext>
            </a:extLst>
          </p:cNvPr>
          <p:cNvSpPr/>
          <p:nvPr/>
        </p:nvSpPr>
        <p:spPr>
          <a:xfrm>
            <a:off x="2024009" y="3752318"/>
            <a:ext cx="5291191" cy="120883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0965FA4-996C-B9B2-3822-624B34513072}"/>
              </a:ext>
            </a:extLst>
          </p:cNvPr>
          <p:cNvSpPr/>
          <p:nvPr/>
        </p:nvSpPr>
        <p:spPr>
          <a:xfrm>
            <a:off x="2922998" y="2042844"/>
            <a:ext cx="2876764" cy="100686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Antéhypophyse  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41B6C589-47FA-DC07-1F74-53F206A1AEB9}"/>
              </a:ext>
            </a:extLst>
          </p:cNvPr>
          <p:cNvSpPr/>
          <p:nvPr/>
        </p:nvSpPr>
        <p:spPr>
          <a:xfrm>
            <a:off x="4150760" y="1311667"/>
            <a:ext cx="421240" cy="70549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B6E18667-B59D-7560-0CA4-3680B6D64296}"/>
              </a:ext>
            </a:extLst>
          </p:cNvPr>
          <p:cNvSpPr/>
          <p:nvPr/>
        </p:nvSpPr>
        <p:spPr>
          <a:xfrm>
            <a:off x="4150760" y="3049711"/>
            <a:ext cx="421240" cy="70549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9462CB-F73B-DB4E-5031-A7E30935D1CF}"/>
              </a:ext>
            </a:extLst>
          </p:cNvPr>
          <p:cNvSpPr txBox="1"/>
          <p:nvPr/>
        </p:nvSpPr>
        <p:spPr>
          <a:xfrm>
            <a:off x="4572000" y="1469204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</a:rPr>
              <a:t>GnRH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84F84F-8B16-765D-2333-CDFB0CB7C361}"/>
              </a:ext>
            </a:extLst>
          </p:cNvPr>
          <p:cNvSpPr txBox="1"/>
          <p:nvPr/>
        </p:nvSpPr>
        <p:spPr>
          <a:xfrm>
            <a:off x="3255196" y="3202402"/>
            <a:ext cx="582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</a:rPr>
              <a:t>FSH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B6C10D-EC75-D24F-8689-ADDD589554CE}"/>
              </a:ext>
            </a:extLst>
          </p:cNvPr>
          <p:cNvSpPr txBox="1"/>
          <p:nvPr/>
        </p:nvSpPr>
        <p:spPr>
          <a:xfrm>
            <a:off x="4780599" y="3202402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</a:rPr>
              <a:t>LH</a:t>
            </a:r>
          </a:p>
        </p:txBody>
      </p: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E6DD4D92-8223-A695-2F20-9577574D80DE}"/>
              </a:ext>
            </a:extLst>
          </p:cNvPr>
          <p:cNvCxnSpPr>
            <a:cxnSpLocks/>
          </p:cNvCxnSpPr>
          <p:nvPr/>
        </p:nvCxnSpPr>
        <p:spPr>
          <a:xfrm rot="5400000">
            <a:off x="3091304" y="3872227"/>
            <a:ext cx="724617" cy="185187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7BD7F256-898E-3D2D-8418-336092C2006D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21822" y="3798748"/>
            <a:ext cx="645307" cy="252833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50AC19C-1D2E-B450-3DED-972584492457}"/>
              </a:ext>
            </a:extLst>
          </p:cNvPr>
          <p:cNvSpPr txBox="1"/>
          <p:nvPr/>
        </p:nvSpPr>
        <p:spPr>
          <a:xfrm>
            <a:off x="2922998" y="4247819"/>
            <a:ext cx="1102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Follicules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4C8496-7B68-81BD-9C03-E9714CD0D8EB}"/>
              </a:ext>
            </a:extLst>
          </p:cNvPr>
          <p:cNvSpPr txBox="1"/>
          <p:nvPr/>
        </p:nvSpPr>
        <p:spPr>
          <a:xfrm>
            <a:off x="4812732" y="4200707"/>
            <a:ext cx="140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Corps jaune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139987-092E-591E-2144-A25506EE3991}"/>
              </a:ext>
            </a:extLst>
          </p:cNvPr>
          <p:cNvSpPr txBox="1"/>
          <p:nvPr/>
        </p:nvSpPr>
        <p:spPr>
          <a:xfrm>
            <a:off x="3907077" y="3849924"/>
            <a:ext cx="11029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u="sng" dirty="0">
                <a:solidFill>
                  <a:srgbClr val="002060"/>
                </a:solidFill>
              </a:rPr>
              <a:t>Ovaires</a:t>
            </a:r>
            <a:r>
              <a:rPr lang="fr-FR" sz="2200" dirty="0"/>
              <a:t> </a:t>
            </a: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E6EF9DFC-DCC6-02F0-4D49-B26CBDF0DF0D}"/>
              </a:ext>
            </a:extLst>
          </p:cNvPr>
          <p:cNvSpPr/>
          <p:nvPr/>
        </p:nvSpPr>
        <p:spPr>
          <a:xfrm>
            <a:off x="3136609" y="4570039"/>
            <a:ext cx="421240" cy="70549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776C8EC8-57E1-547F-0448-54E1395F1C08}"/>
              </a:ext>
            </a:extLst>
          </p:cNvPr>
          <p:cNvSpPr/>
          <p:nvPr/>
        </p:nvSpPr>
        <p:spPr>
          <a:xfrm>
            <a:off x="5198843" y="4568076"/>
            <a:ext cx="421240" cy="70549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F8769C7C-3208-D8E5-D434-1BBD83FC7B37}"/>
              </a:ext>
            </a:extLst>
          </p:cNvPr>
          <p:cNvSpPr/>
          <p:nvPr/>
        </p:nvSpPr>
        <p:spPr>
          <a:xfrm>
            <a:off x="2411858" y="239556"/>
            <a:ext cx="590764" cy="2744911"/>
          </a:xfrm>
          <a:prstGeom prst="lef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18BD3D-429D-4F5B-9392-98D1D4F303DE}"/>
              </a:ext>
            </a:extLst>
          </p:cNvPr>
          <p:cNvSpPr txBox="1"/>
          <p:nvPr/>
        </p:nvSpPr>
        <p:spPr>
          <a:xfrm>
            <a:off x="-115255" y="1115261"/>
            <a:ext cx="2827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2060"/>
                </a:solidFill>
              </a:rPr>
              <a:t>Complexe </a:t>
            </a:r>
            <a:r>
              <a:rPr lang="fr-FR" sz="2000" b="1" dirty="0" err="1">
                <a:solidFill>
                  <a:srgbClr val="002060"/>
                </a:solidFill>
              </a:rPr>
              <a:t>hypothalamo</a:t>
            </a:r>
            <a:r>
              <a:rPr lang="fr-FR" sz="20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fr-FR" sz="2000" b="1" dirty="0">
                <a:solidFill>
                  <a:srgbClr val="002060"/>
                </a:solidFill>
              </a:rPr>
              <a:t>hypophysaire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4CEB6E8B-F86A-BEF0-D34C-7C8EBAFE0CA8}"/>
              </a:ext>
            </a:extLst>
          </p:cNvPr>
          <p:cNvCxnSpPr>
            <a:cxnSpLocks/>
          </p:cNvCxnSpPr>
          <p:nvPr/>
        </p:nvCxnSpPr>
        <p:spPr>
          <a:xfrm>
            <a:off x="5118059" y="3615211"/>
            <a:ext cx="1293315" cy="615118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1D72BAF-3A17-31FB-B40C-2365AE5C0FB3}"/>
              </a:ext>
            </a:extLst>
          </p:cNvPr>
          <p:cNvSpPr txBox="1"/>
          <p:nvPr/>
        </p:nvSpPr>
        <p:spPr>
          <a:xfrm>
            <a:off x="6054177" y="4214537"/>
            <a:ext cx="1102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Follicule</a:t>
            </a:r>
          </a:p>
          <a:p>
            <a:r>
              <a:rPr lang="fr-FR" b="1" dirty="0">
                <a:solidFill>
                  <a:srgbClr val="002060"/>
                </a:solidFill>
              </a:rPr>
              <a:t>    mûr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4AA787-21CD-C861-ED2A-B744E5FFF283}"/>
              </a:ext>
            </a:extLst>
          </p:cNvPr>
          <p:cNvSpPr txBox="1"/>
          <p:nvPr/>
        </p:nvSpPr>
        <p:spPr>
          <a:xfrm>
            <a:off x="2687443" y="5228419"/>
            <a:ext cx="170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Œstrogènes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EFD2C90-0802-4CE1-1BAC-D7E4AC31B830}"/>
              </a:ext>
            </a:extLst>
          </p:cNvPr>
          <p:cNvSpPr txBox="1"/>
          <p:nvPr/>
        </p:nvSpPr>
        <p:spPr>
          <a:xfrm>
            <a:off x="4780599" y="5281413"/>
            <a:ext cx="170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Œstrogènes</a:t>
            </a:r>
          </a:p>
          <a:p>
            <a:r>
              <a:rPr lang="fr-FR" b="1" dirty="0">
                <a:solidFill>
                  <a:srgbClr val="002060"/>
                </a:solidFill>
              </a:rPr>
              <a:t>Progestérone  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F08082-3264-8DC1-F957-386FA41847B6}"/>
              </a:ext>
            </a:extLst>
          </p:cNvPr>
          <p:cNvCxnSpPr>
            <a:stCxn id="31" idx="2"/>
          </p:cNvCxnSpPr>
          <p:nvPr/>
        </p:nvCxnSpPr>
        <p:spPr>
          <a:xfrm>
            <a:off x="6605650" y="4860868"/>
            <a:ext cx="633" cy="4205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6D0D25C-576F-2E58-A89D-8E5A74111C4A}"/>
              </a:ext>
            </a:extLst>
          </p:cNvPr>
          <p:cNvSpPr txBox="1"/>
          <p:nvPr/>
        </p:nvSpPr>
        <p:spPr>
          <a:xfrm>
            <a:off x="6127258" y="5238708"/>
            <a:ext cx="170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Ovulation</a:t>
            </a:r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CD777409-6AE6-9902-05CB-9FD53B8F9998}"/>
              </a:ext>
            </a:extLst>
          </p:cNvPr>
          <p:cNvSpPr/>
          <p:nvPr/>
        </p:nvSpPr>
        <p:spPr>
          <a:xfrm>
            <a:off x="7013032" y="532603"/>
            <a:ext cx="421240" cy="70549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4A93559A-4E29-3E1A-FA12-D051B3505A65}"/>
              </a:ext>
            </a:extLst>
          </p:cNvPr>
          <p:cNvCxnSpPr>
            <a:cxnSpLocks/>
          </p:cNvCxnSpPr>
          <p:nvPr/>
        </p:nvCxnSpPr>
        <p:spPr>
          <a:xfrm rot="5400000">
            <a:off x="6953937" y="1738919"/>
            <a:ext cx="724617" cy="185187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id="{192821AA-FA9E-B919-3491-768C905E830D}"/>
              </a:ext>
            </a:extLst>
          </p:cNvPr>
          <p:cNvCxnSpPr>
            <a:cxnSpLocks/>
          </p:cNvCxnSpPr>
          <p:nvPr/>
        </p:nvCxnSpPr>
        <p:spPr>
          <a:xfrm rot="5400000">
            <a:off x="4460316" y="2011158"/>
            <a:ext cx="654298" cy="235722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B09277A-0020-D870-7393-B6FF3F4BD814}"/>
              </a:ext>
            </a:extLst>
          </p:cNvPr>
          <p:cNvCxnSpPr/>
          <p:nvPr/>
        </p:nvCxnSpPr>
        <p:spPr>
          <a:xfrm>
            <a:off x="7294652" y="2298486"/>
            <a:ext cx="633" cy="4205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944CB2D-4A32-6E4F-28E8-43D112D52D19}"/>
              </a:ext>
            </a:extLst>
          </p:cNvPr>
          <p:cNvSpPr txBox="1"/>
          <p:nvPr/>
        </p:nvSpPr>
        <p:spPr>
          <a:xfrm>
            <a:off x="7434272" y="623567"/>
            <a:ext cx="170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Secrète dans le sang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D7F894-2E6F-A326-7012-BF1320019DBF}"/>
              </a:ext>
            </a:extLst>
          </p:cNvPr>
          <p:cNvSpPr txBox="1"/>
          <p:nvPr/>
        </p:nvSpPr>
        <p:spPr>
          <a:xfrm>
            <a:off x="7560536" y="1446265"/>
            <a:ext cx="170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Agit sur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C67294-45BD-9241-C6E0-7E8739FFF09D}"/>
              </a:ext>
            </a:extLst>
          </p:cNvPr>
          <p:cNvSpPr txBox="1"/>
          <p:nvPr/>
        </p:nvSpPr>
        <p:spPr>
          <a:xfrm>
            <a:off x="7466744" y="2284806"/>
            <a:ext cx="170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Se rompt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C328B97-B32D-B50C-F706-DE7B32DA2E61}"/>
              </a:ext>
            </a:extLst>
          </p:cNvPr>
          <p:cNvSpPr/>
          <p:nvPr/>
        </p:nvSpPr>
        <p:spPr>
          <a:xfrm>
            <a:off x="6981133" y="239556"/>
            <a:ext cx="2193361" cy="2575563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2F177BB-6127-CAAD-2005-8CDA9B2AE644}"/>
              </a:ext>
            </a:extLst>
          </p:cNvPr>
          <p:cNvSpPr txBox="1"/>
          <p:nvPr/>
        </p:nvSpPr>
        <p:spPr>
          <a:xfrm>
            <a:off x="1384990" y="6228196"/>
            <a:ext cx="67912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u="sng" dirty="0">
                <a:solidFill>
                  <a:srgbClr val="002060"/>
                </a:solidFill>
              </a:rPr>
              <a:t>Schéma fonctionnel résumant le système de contrôle</a:t>
            </a:r>
          </a:p>
          <a:p>
            <a:pPr algn="ctr"/>
            <a:r>
              <a:rPr lang="fr-FR" sz="1800" b="1" u="sng" dirty="0">
                <a:solidFill>
                  <a:srgbClr val="002060"/>
                </a:solidFill>
              </a:rPr>
              <a:t>du fonctionnement des ovaires</a:t>
            </a:r>
          </a:p>
        </p:txBody>
      </p:sp>
    </p:spTree>
    <p:extLst>
      <p:ext uri="{BB962C8B-B14F-4D97-AF65-F5344CB8AC3E}">
        <p14:creationId xmlns:p14="http://schemas.microsoft.com/office/powerpoint/2010/main" val="32577350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1397</TotalTime>
  <Words>39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529</cp:revision>
  <dcterms:created xsi:type="dcterms:W3CDTF">2020-09-02T05:21:19Z</dcterms:created>
  <dcterms:modified xsi:type="dcterms:W3CDTF">2024-11-19T15:42:05Z</dcterms:modified>
</cp:coreProperties>
</file>